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4" r:id="rId6"/>
    <p:sldId id="298" r:id="rId7"/>
    <p:sldId id="295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643"/>
  </p:normalViewPr>
  <p:slideViewPr>
    <p:cSldViewPr snapToGrid="0">
      <p:cViewPr>
        <p:scale>
          <a:sx n="120" d="100"/>
          <a:sy n="120" d="100"/>
        </p:scale>
        <p:origin x="320" y="-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  <a:endParaRPr lang="en-US" sz="2000" dirty="0" smtClean="0"/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  <a:endParaRPr lang="en-US" sz="2400" dirty="0" smtClean="0"/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2870</TotalTime>
  <Words>1021</Words>
  <Application>Microsoft Macintosh PowerPoint</Application>
  <PresentationFormat>On-screen Show (4:3)</PresentationFormat>
  <Paragraphs>263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212</cp:revision>
  <cp:lastPrinted>2014-01-15T01:50:06Z</cp:lastPrinted>
  <dcterms:created xsi:type="dcterms:W3CDTF">2006-08-16T00:00:00Z</dcterms:created>
  <dcterms:modified xsi:type="dcterms:W3CDTF">2018-02-14T00:18:23Z</dcterms:modified>
</cp:coreProperties>
</file>